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3"/>
    <p:restoredTop sz="96405"/>
  </p:normalViewPr>
  <p:slideViewPr>
    <p:cSldViewPr snapToGrid="0">
      <p:cViewPr>
        <p:scale>
          <a:sx n="105" d="100"/>
          <a:sy n="105" d="100"/>
        </p:scale>
        <p:origin x="1880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4C22-7144-AF4D-DCC8-267FD12AF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B8C13-7687-AC71-6D31-C241F162C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005D8-9597-D40F-BFCD-75DFCA21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6E362-F521-1291-476F-37179BAF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CCD4-75E9-FD9E-5D14-3FD24E8B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9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DF0B-88CC-1062-07D0-ECE29DB8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7C1BB-82BA-EA5B-8421-CBCDEE2C0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2A55A-C470-7CCA-D637-56C9A170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4A7E3-1F6E-AB17-A3A2-A6B015293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1B4B6-BABB-043C-A480-B32D5D00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4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9286B-3FC2-5B34-4E03-631DCA42AC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745DD-1B1D-386A-53D5-FD21AA27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BACAB-9B0D-C1B3-4111-C139C6B9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F73C1-2069-D89B-31F1-313E9734B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945B8-69DD-4BD3-7468-1183FEE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9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8BC4-F7A6-02C6-7E01-E5CB5595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A1F90-16D6-E78C-1BE3-3502CBC5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348B-992E-4E2B-0415-A27BD4BB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A36B5-E4DB-0E18-2B3A-D773267A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B4C0-DF82-94F4-FA37-2062C99F2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3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2295A-F1FC-9E38-6C96-750A70BA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CE22D-F39D-1264-E6FD-0C13F3BB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82366-D64F-5C12-0559-7C7490E3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7702-956C-6764-203F-710F516A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C2772-4145-A589-F756-F09F2734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7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D44E-D44C-DE48-5724-44C484C3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279B8-E4AA-F810-C954-1C2440171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3417A-E9DF-0667-7CA8-415DA880D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326D2-1E92-A8A8-6AD1-0BCA679D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82D02-7ECA-DF28-9A91-1F11E861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18755-786C-7169-DFAD-8FC16652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9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FA15-CA37-9FAF-6E16-87B840B8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3798-7401-0B2F-0090-7561836B7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AA206-3C1E-8413-872A-F28953A12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8C2E5-C48F-E7F1-5F96-A2CBD94DC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51215-4CAA-A17A-40C3-36E2EA3DD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F447ED-9F96-2E07-65E4-1FAB2D33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00B4B0-74DD-CFAB-EBD5-5628E5F3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7E2693-45A7-9044-D98E-63649B65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4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188-3534-5416-344B-FCC96FF7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D2E558-9176-98B2-2691-BBE888A34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983F6-E9CD-D3C1-621B-C8BFD707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F6AAC-0155-7661-05AF-044DA4A7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5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28B51-7077-1203-654C-07104C60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D6DA6-0A91-613D-EA30-8B8E2EB1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203F8-1C10-8B02-D0DC-F5083CB5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E2C2-35D6-C702-792A-D79F7455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E476D-A179-C0DE-3660-BAAE11830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379F6-574E-B975-1CE3-D5D8548E6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714D1-1DC6-70B7-F5D6-9003A9A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5076B-ADA4-A256-F76A-7E98931E9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E78AC-2C43-F19C-A37F-3A379F2A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72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4176F-C787-209F-0307-5F09924B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0A135-9053-30C5-1EA3-17A3917CC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B3F1B-0D8E-E3AD-4576-4C030174B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0B8EA-279C-7F8C-E0F6-1C7F579D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67678-8AAC-714F-E418-9B353B85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FCDC1-D933-D06C-635F-4D2EB504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1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E12C4-ADC7-2BC2-4BAA-399BCE89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CAB56-6046-CF03-732B-4BDA41EE8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2BF4-A63E-1EE8-FEA4-A956339BD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48039-7856-314E-A4B2-502C7F70C2F6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6B024-4FA6-319D-1684-7D91DCBE63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B1B8E-1A34-C6F0-A94B-0EEC4D426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531EF-B187-464F-ACD5-1CCA00314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0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8088D2-E612-D626-4BD3-E9448AC7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7162" cy="3210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E61F4-803C-14D0-0CAD-16D6C38B3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38" y="-34638"/>
            <a:ext cx="6207162" cy="2843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F67C7-AEFC-25D2-E2DC-37F18A809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0742"/>
            <a:ext cx="5984838" cy="2745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7AA77F-B23B-B310-19D4-C6F368CAB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162" y="4048844"/>
            <a:ext cx="5984838" cy="27085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BFD240-FF54-C62A-86FB-2463AF8EF4B8}"/>
              </a:ext>
            </a:extLst>
          </p:cNvPr>
          <p:cNvSpPr/>
          <p:nvPr/>
        </p:nvSpPr>
        <p:spPr>
          <a:xfrm>
            <a:off x="3584448" y="-34638"/>
            <a:ext cx="2267712" cy="351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FEC4AC-B669-9003-369D-EAA8D984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41"/>
            <a:ext cx="5985163" cy="3145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B9A0E-C98C-989F-9D81-F52F677A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3" y="225264"/>
            <a:ext cx="5985163" cy="273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10851-84F2-8C84-DA22-21911AE31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7" y="3904009"/>
            <a:ext cx="5985163" cy="2728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62CB72-1276-7149-22E5-BDC80E51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33371"/>
            <a:ext cx="5985163" cy="27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5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007B0-F6DF-FBEC-E0B3-53767C4A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836" y="0"/>
            <a:ext cx="6067452" cy="3128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1EC5D-D839-7675-A2F2-2B30E8F85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16" y="0"/>
            <a:ext cx="6067452" cy="2705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F62E7-26A0-7763-4CB1-D9052F5CB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7" y="3018470"/>
            <a:ext cx="6067453" cy="2634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3FE9F5-A27D-4168-641F-0BAAA1779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548" y="3128530"/>
            <a:ext cx="6067452" cy="27594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23CB47-CB1D-9972-79E2-F9B4F48740FF}"/>
              </a:ext>
            </a:extLst>
          </p:cNvPr>
          <p:cNvSpPr/>
          <p:nvPr/>
        </p:nvSpPr>
        <p:spPr>
          <a:xfrm>
            <a:off x="4291584" y="-34638"/>
            <a:ext cx="1560576" cy="351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6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CF84443-BABB-DD61-3573-3FDACA6B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86"/>
            <a:ext cx="5966876" cy="26238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4467EE-A05F-F73B-F297-3C1DB301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97" y="100286"/>
            <a:ext cx="5832101" cy="29941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330705-D968-6412-6943-530B5E32C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7" y="4108535"/>
            <a:ext cx="5832101" cy="2649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D561E6-8A32-F9F2-8F42-48858347A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08535"/>
            <a:ext cx="5681472" cy="25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2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458096-3131-05A4-8DE8-F15FAEB5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692" y="101658"/>
            <a:ext cx="5681472" cy="2580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3122E9-DCF2-3A7F-3CEB-5A743BAE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7" y="4031210"/>
            <a:ext cx="5681472" cy="2558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0934BE-814A-AF3A-BF25-CB45B3FAB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691" y="4031210"/>
            <a:ext cx="5681472" cy="25712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17ECE-355A-662C-ECCF-88BEEA624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6" y="138192"/>
            <a:ext cx="5832101" cy="26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71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FD06042-A44C-1A71-3FB1-FE5C23AB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835"/>
            <a:ext cx="5960780" cy="2697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7572AC-257C-D0A8-73AA-2F9DEBDC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19" y="15835"/>
            <a:ext cx="5960780" cy="27309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AFBF34-A92C-620C-09D5-1D1DB5555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967603"/>
            <a:ext cx="5960780" cy="27009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C2B015-7B9F-E568-FE5D-A827F2A5B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219" y="3967603"/>
            <a:ext cx="5960780" cy="27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8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cp:lastPrinted>2024-04-04T11:07:46Z</cp:lastPrinted>
  <dcterms:created xsi:type="dcterms:W3CDTF">2024-04-04T09:48:19Z</dcterms:created>
  <dcterms:modified xsi:type="dcterms:W3CDTF">2024-04-04T13:54:16Z</dcterms:modified>
</cp:coreProperties>
</file>